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77" r:id="rId3"/>
    <p:sldId id="284" r:id="rId4"/>
    <p:sldId id="256" r:id="rId5"/>
    <p:sldId id="282" r:id="rId6"/>
    <p:sldId id="283" r:id="rId7"/>
    <p:sldId id="270" r:id="rId8"/>
    <p:sldId id="266" r:id="rId9"/>
    <p:sldId id="262" r:id="rId10"/>
    <p:sldId id="265" r:id="rId1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0B7B-A9DB-4A0C-88DD-59F118AC09AA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49BB6-A9A9-4A2C-B4A4-11B7497859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721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49BB6-A9A9-4A2C-B4A4-11B749785997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780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4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49BB6-A9A9-4A2C-B4A4-11B749785997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536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49BB6-A9A9-4A2C-B4A4-11B74978599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786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024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28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287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708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556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231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394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106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8240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78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07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CB0B0-2945-40BF-A0CD-153D846B084B}" type="datetimeFigureOut">
              <a:rPr lang="es-ES_tradnl" smtClean="0"/>
              <a:t>20/03/2017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115D1-4463-4527-9626-0139BED6226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39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isRefugeeHD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risRefugeeH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276734" y="443060"/>
            <a:ext cx="337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#</a:t>
            </a:r>
            <a:r>
              <a:rPr lang="es-ES" sz="3200" dirty="0" err="1"/>
              <a:t>BrisRefugeeHack</a:t>
            </a:r>
            <a:endParaRPr lang="es-ES_tradnl" sz="32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934337" cy="6868973"/>
          </a:xfr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991100" y="2305050"/>
            <a:ext cx="6453527" cy="2557339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222222"/>
                </a:solidFill>
                <a:latin typeface="Courier New"/>
              </a:rPr>
              <a:t>Tech</a:t>
            </a:r>
            <a:r>
              <a:rPr lang="es-ES" dirty="0">
                <a:solidFill>
                  <a:srgbClr val="222222"/>
                </a:solidFill>
                <a:latin typeface="Courier New"/>
              </a:rPr>
              <a:t> </a:t>
            </a:r>
            <a:r>
              <a:rPr lang="es-ES" dirty="0" err="1">
                <a:solidFill>
                  <a:srgbClr val="222222"/>
                </a:solidFill>
                <a:latin typeface="Courier New"/>
              </a:rPr>
              <a:t>for</a:t>
            </a:r>
            <a:r>
              <a:rPr lang="es-ES" dirty="0">
                <a:solidFill>
                  <a:srgbClr val="222222"/>
                </a:solidFill>
                <a:latin typeface="Courier New"/>
              </a:rPr>
              <a:t> </a:t>
            </a:r>
            <a:r>
              <a:rPr lang="es-ES" dirty="0" err="1">
                <a:solidFill>
                  <a:srgbClr val="222222"/>
                </a:solidFill>
                <a:latin typeface="Courier New"/>
              </a:rPr>
              <a:t>refugees</a:t>
            </a:r>
            <a:r>
              <a:rPr lang="es-ES" dirty="0">
                <a:solidFill>
                  <a:srgbClr val="222222"/>
                </a:solidFill>
                <a:latin typeface="Courier New"/>
              </a:rPr>
              <a:t>: </a:t>
            </a:r>
            <a:r>
              <a:rPr lang="es-ES" dirty="0" err="1">
                <a:solidFill>
                  <a:srgbClr val="222222"/>
                </a:solidFill>
                <a:latin typeface="Courier New"/>
              </a:rPr>
              <a:t>the</a:t>
            </a:r>
            <a:r>
              <a:rPr lang="es-ES" dirty="0">
                <a:solidFill>
                  <a:srgbClr val="222222"/>
                </a:solidFill>
                <a:latin typeface="Courier New"/>
              </a:rPr>
              <a:t> Bristol </a:t>
            </a:r>
            <a:r>
              <a:rPr lang="es-ES" dirty="0" err="1">
                <a:solidFill>
                  <a:srgbClr val="222222"/>
                </a:solidFill>
                <a:latin typeface="Courier New"/>
              </a:rPr>
              <a:t>Refugee</a:t>
            </a:r>
            <a:r>
              <a:rPr lang="es-ES" dirty="0">
                <a:solidFill>
                  <a:srgbClr val="222222"/>
                </a:solidFill>
                <a:latin typeface="Courier New"/>
              </a:rPr>
              <a:t> </a:t>
            </a:r>
            <a:r>
              <a:rPr lang="es-ES" dirty="0" err="1">
                <a:solidFill>
                  <a:srgbClr val="222222"/>
                </a:solidFill>
                <a:latin typeface="Courier New"/>
              </a:rPr>
              <a:t>Hackday</a:t>
            </a:r>
            <a:endParaRPr lang="es-ES" dirty="0">
              <a:solidFill>
                <a:srgbClr val="222222"/>
              </a:solidFill>
              <a:latin typeface="Courier New"/>
            </a:endParaRPr>
          </a:p>
        </p:txBody>
      </p:sp>
      <p:cxnSp>
        <p:nvCxnSpPr>
          <p:cNvPr id="2" name="Conector recto de flecha 1"/>
          <p:cNvCxnSpPr/>
          <p:nvPr/>
        </p:nvCxnSpPr>
        <p:spPr>
          <a:xfrm>
            <a:off x="6795819" y="2662327"/>
            <a:ext cx="824366" cy="750212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6012254" y="1952625"/>
            <a:ext cx="3026175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s-ES" sz="3600" dirty="0" err="1">
                <a:solidFill>
                  <a:srgbClr val="C00000"/>
                </a:solidFill>
                <a:latin typeface="Courier New"/>
              </a:rPr>
              <a:t>for</a:t>
            </a:r>
            <a:r>
              <a:rPr lang="es-ES" sz="3600" dirty="0">
                <a:solidFill>
                  <a:srgbClr val="C00000"/>
                </a:solidFill>
                <a:latin typeface="Courier New"/>
              </a:rPr>
              <a:t> &amp; </a:t>
            </a:r>
            <a:r>
              <a:rPr lang="es-ES" sz="3600" dirty="0" err="1">
                <a:solidFill>
                  <a:srgbClr val="C00000"/>
                </a:solidFill>
                <a:latin typeface="Courier New"/>
              </a:rPr>
              <a:t>with</a:t>
            </a:r>
            <a:endParaRPr lang="es-ES" sz="3600" dirty="0">
              <a:solidFill>
                <a:srgbClr val="C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1395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04875" y="4972050"/>
            <a:ext cx="10978071" cy="193899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s-ES" sz="4000" b="1" dirty="0" err="1">
                <a:latin typeface="Courier New"/>
              </a:rPr>
              <a:t>Find</a:t>
            </a:r>
            <a:r>
              <a:rPr lang="es-ES" sz="4000" b="1" dirty="0">
                <a:latin typeface="Courier New"/>
              </a:rPr>
              <a:t> </a:t>
            </a:r>
            <a:r>
              <a:rPr lang="es-ES" sz="4000" b="1" dirty="0" err="1">
                <a:latin typeface="Courier New"/>
              </a:rPr>
              <a:t>us</a:t>
            </a:r>
            <a:r>
              <a:rPr lang="es-ES" sz="4000" b="1" dirty="0">
                <a:latin typeface="Courier New"/>
              </a:rPr>
              <a:t>: </a:t>
            </a:r>
            <a:endParaRPr lang="es-ES" sz="40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4000" b="1" dirty="0">
                <a:latin typeface="Courier New"/>
              </a:rPr>
              <a:t>bristolrefugeehackday.wordpress.com</a:t>
            </a:r>
            <a:endParaRPr lang="es-ES" sz="40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4000" b="1" dirty="0">
                <a:solidFill>
                  <a:srgbClr val="000000"/>
                </a:solidFill>
                <a:latin typeface="Courier New"/>
                <a:hlinkClick r:id="rId3"/>
              </a:rPr>
              <a:t>@</a:t>
            </a:r>
            <a:r>
              <a:rPr lang="es-ES" sz="4000" b="1" u="sng" dirty="0">
                <a:solidFill>
                  <a:srgbClr val="000000"/>
                </a:solidFill>
                <a:latin typeface="Courier New"/>
                <a:hlinkClick r:id="rId4"/>
              </a:rPr>
              <a:t>BrisRefugeeHD</a:t>
            </a:r>
            <a:endParaRPr lang="es-ES" sz="4000" b="1" u="sng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38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5"/>
          <p:cNvSpPr/>
          <p:nvPr/>
        </p:nvSpPr>
        <p:spPr>
          <a:xfrm>
            <a:off x="0" y="0"/>
            <a:ext cx="12192000" cy="1428161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1664081" y="443060"/>
            <a:ext cx="8163000" cy="58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000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WHAT IS A HACKATHON?</a:t>
            </a:r>
          </a:p>
          <a:p>
            <a:endParaRPr sz="2000" b="1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endParaRPr sz="20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457200" indent="-419100"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-US" sz="3200" b="1" dirty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Ideas and solutions from a wide range of people</a:t>
            </a:r>
          </a:p>
          <a:p>
            <a:pPr marL="457200" indent="-419100"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-US" sz="3200" b="1" dirty="0" smtClean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Minimum </a:t>
            </a:r>
            <a:r>
              <a:rPr lang="en-US" sz="3200" b="1" dirty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process - strong outcomes</a:t>
            </a:r>
          </a:p>
          <a:p>
            <a:pPr marL="457200" indent="-419100"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-US" sz="3200" b="1" dirty="0" smtClean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No </a:t>
            </a:r>
            <a:r>
              <a:rPr lang="en-US" sz="3200" b="1" dirty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limit to thinking</a:t>
            </a:r>
          </a:p>
          <a:p>
            <a:pPr marL="457200" indent="-419100"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-US" sz="3200" b="1" dirty="0" smtClean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Inclusive</a:t>
            </a:r>
            <a:r>
              <a:rPr lang="en-US" sz="3200" b="1" dirty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involved, shared, equal</a:t>
            </a:r>
          </a:p>
          <a:p>
            <a:pPr marL="457200" indent="-419100"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-US" sz="3200" b="1" dirty="0" smtClean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Fun</a:t>
            </a:r>
            <a:r>
              <a:rPr lang="en-US" sz="3200" b="1" dirty="0">
                <a:solidFill>
                  <a:srgbClr val="43434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fast, energetic, has purpose</a:t>
            </a:r>
          </a:p>
          <a:p>
            <a:endParaRPr sz="3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endParaRPr sz="3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endParaRPr sz="3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276734" y="443060"/>
            <a:ext cx="337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#</a:t>
            </a:r>
            <a:r>
              <a:rPr lang="es-ES" sz="3200" dirty="0" err="1"/>
              <a:t>BrisRefugeeHack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10336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Courier New"/>
              </a:rPr>
              <a:t>We</a:t>
            </a:r>
            <a:r>
              <a:rPr lang="es-ES" dirty="0">
                <a:latin typeface="Courier New"/>
              </a:rPr>
              <a:t> are </a:t>
            </a:r>
            <a:r>
              <a:rPr lang="es-ES" dirty="0" err="1">
                <a:latin typeface="Courier New"/>
              </a:rPr>
              <a:t>not</a:t>
            </a:r>
            <a:r>
              <a:rPr lang="es-ES" dirty="0">
                <a:latin typeface="Courier New"/>
              </a:rPr>
              <a:t> </a:t>
            </a:r>
            <a:r>
              <a:rPr lang="es-ES" dirty="0" err="1">
                <a:latin typeface="Courier New"/>
              </a:rPr>
              <a:t>alone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1523" y="3724275"/>
            <a:ext cx="1466850" cy="55245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75" y="2209800"/>
            <a:ext cx="2743200" cy="26020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825" y="1914525"/>
            <a:ext cx="1971675" cy="1495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" y="4781550"/>
            <a:ext cx="3126479" cy="7824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175" y="4981753"/>
            <a:ext cx="2743200" cy="10265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312" y="365125"/>
            <a:ext cx="2743200" cy="16592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2039245"/>
            <a:ext cx="2182484" cy="20803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50" y="5011586"/>
            <a:ext cx="19621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3687517" y="3682450"/>
            <a:ext cx="8341985" cy="31398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28"/>
          <p:cNvSpPr/>
          <p:nvPr/>
        </p:nvSpPr>
        <p:spPr>
          <a:xfrm>
            <a:off x="0" y="0"/>
            <a:ext cx="6344239" cy="4258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Rectángulo 27"/>
          <p:cNvSpPr/>
          <p:nvPr/>
        </p:nvSpPr>
        <p:spPr>
          <a:xfrm>
            <a:off x="6344239" y="124638"/>
            <a:ext cx="5847761" cy="3557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5276" y="-11519"/>
            <a:ext cx="3922066" cy="1879936"/>
          </a:xfrm>
        </p:spPr>
        <p:txBody>
          <a:bodyPr>
            <a:noAutofit/>
          </a:bodyPr>
          <a:lstStyle/>
          <a:p>
            <a:r>
              <a:rPr lang="es-ES" sz="3600" dirty="0" err="1" smtClean="0">
                <a:solidFill>
                  <a:srgbClr val="000000"/>
                </a:solidFill>
                <a:latin typeface="Courier New"/>
              </a:rPr>
              <a:t>How</a:t>
            </a:r>
            <a:r>
              <a:rPr lang="es-ES" sz="3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s-ES" sz="3600" dirty="0" smtClean="0">
                <a:solidFill>
                  <a:srgbClr val="000000"/>
                </a:solidFill>
                <a:latin typeface="Courier New"/>
              </a:rPr>
              <a:t>to </a:t>
            </a:r>
            <a:r>
              <a:rPr lang="es-ES" sz="3600" dirty="0" err="1" smtClean="0">
                <a:solidFill>
                  <a:srgbClr val="000000"/>
                </a:solidFill>
                <a:latin typeface="Courier New"/>
              </a:rPr>
              <a:t>organise</a:t>
            </a:r>
            <a:r>
              <a:rPr lang="es-ES" sz="3600" dirty="0" smtClean="0">
                <a:solidFill>
                  <a:srgbClr val="000000"/>
                </a:solidFill>
                <a:latin typeface="Courier New"/>
              </a:rPr>
              <a:t> a </a:t>
            </a:r>
            <a:r>
              <a:rPr lang="es-ES" sz="3600" dirty="0" err="1" smtClean="0">
                <a:solidFill>
                  <a:srgbClr val="000000"/>
                </a:solidFill>
                <a:latin typeface="Courier New"/>
              </a:rPr>
              <a:t>Hackaton</a:t>
            </a:r>
            <a:r>
              <a:rPr lang="es-ES" sz="3600" dirty="0" smtClean="0">
                <a:solidFill>
                  <a:srgbClr val="000000"/>
                </a:solidFill>
                <a:latin typeface="Courier New"/>
              </a:rPr>
              <a:t>?</a:t>
            </a:r>
            <a:endParaRPr lang="es-ES" sz="3600" dirty="0">
              <a:solidFill>
                <a:srgbClr val="000000"/>
              </a:solidFill>
              <a:latin typeface="Courier Ne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566" y="4257651"/>
            <a:ext cx="1923589" cy="20221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09" y="821826"/>
            <a:ext cx="1962082" cy="43510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66" y="1523762"/>
            <a:ext cx="3660600" cy="24398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92" y="1635417"/>
            <a:ext cx="1947015" cy="262289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10" y="-5944"/>
            <a:ext cx="1809750" cy="18097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94" y="1298422"/>
            <a:ext cx="1647050" cy="221918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8" y="3682450"/>
            <a:ext cx="1951940" cy="271436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90" y="3646741"/>
            <a:ext cx="2571392" cy="22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 err="1">
                <a:latin typeface="Courier New"/>
              </a:rPr>
              <a:t>Reaching</a:t>
            </a:r>
            <a:r>
              <a:rPr lang="es-ES" sz="4800" dirty="0">
                <a:latin typeface="Courier New"/>
              </a:rPr>
              <a:t> </a:t>
            </a:r>
            <a:r>
              <a:rPr lang="es-ES" sz="4800" dirty="0" err="1">
                <a:latin typeface="Courier New"/>
              </a:rPr>
              <a:t>out</a:t>
            </a:r>
            <a:r>
              <a:rPr lang="es-ES" sz="4800" dirty="0">
                <a:latin typeface="Courier New"/>
              </a:rPr>
              <a:t>: </a:t>
            </a:r>
            <a:r>
              <a:rPr lang="es-ES" sz="4800" dirty="0" err="1">
                <a:latin typeface="Courier New"/>
              </a:rPr>
              <a:t>Our</a:t>
            </a:r>
            <a:r>
              <a:rPr lang="es-ES" sz="4800" dirty="0">
                <a:latin typeface="Courier New"/>
              </a:rPr>
              <a:t> sponsors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&amp; </a:t>
            </a:r>
            <a:r>
              <a:rPr lang="es-ES" dirty="0" err="1"/>
              <a:t>prize</a:t>
            </a:r>
            <a:r>
              <a:rPr lang="es-ES" dirty="0"/>
              <a:t> </a:t>
            </a:r>
            <a:r>
              <a:rPr lang="es-ES" dirty="0" err="1"/>
              <a:t>donors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32" y="5365083"/>
            <a:ext cx="3519203" cy="9468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86" y="4440024"/>
            <a:ext cx="1874695" cy="18746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87" y="3572606"/>
            <a:ext cx="3040675" cy="6709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046" y="2652684"/>
            <a:ext cx="4391954" cy="13141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9" y="1713073"/>
            <a:ext cx="6486157" cy="8046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32" y="1549275"/>
            <a:ext cx="3543272" cy="18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3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25950" cy="1325563"/>
          </a:xfrm>
        </p:spPr>
        <p:txBody>
          <a:bodyPr/>
          <a:lstStyle/>
          <a:p>
            <a:r>
              <a:rPr lang="es-ES" dirty="0" err="1"/>
              <a:t>Research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8100" y="1600200"/>
            <a:ext cx="6758585" cy="400178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19050"/>
            <a:ext cx="6349234" cy="3565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0" y="0"/>
            <a:ext cx="5497482" cy="16192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735" y="3124200"/>
            <a:ext cx="5223399" cy="3669009"/>
          </a:xfrm>
          <a:prstGeom prst="rect">
            <a:avLst/>
          </a:prstGeom>
        </p:spPr>
      </p:pic>
      <p:sp>
        <p:nvSpPr>
          <p:cNvPr id="8" name="Título 3"/>
          <p:cNvSpPr txBox="1">
            <a:spLocks/>
          </p:cNvSpPr>
          <p:nvPr/>
        </p:nvSpPr>
        <p:spPr>
          <a:xfrm>
            <a:off x="428625" y="5676900"/>
            <a:ext cx="3595688" cy="945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 err="1">
                <a:solidFill>
                  <a:srgbClr val="000000"/>
                </a:solidFill>
                <a:latin typeface="Courier New"/>
              </a:rPr>
              <a:t>How</a:t>
            </a:r>
            <a:r>
              <a:rPr lang="es-ES" sz="5400" dirty="0">
                <a:solidFill>
                  <a:srgbClr val="000000"/>
                </a:solidFill>
                <a:latin typeface="Courier New"/>
              </a:rPr>
              <a:t>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5725" y="1657350"/>
            <a:ext cx="6689632" cy="41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3001" y="2097360"/>
            <a:ext cx="8442960" cy="3393440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r>
              <a:rPr lang="en-US" sz="4400" dirty="0"/>
              <a:t>There is more than one EXPERT</a:t>
            </a:r>
          </a:p>
          <a:p>
            <a:r>
              <a:rPr lang="en-US" sz="4400" dirty="0"/>
              <a:t>Everyone can be CREATIVE</a:t>
            </a:r>
          </a:p>
          <a:p>
            <a:r>
              <a:rPr lang="en-US" sz="4400" dirty="0"/>
              <a:t>We can all LISTEN</a:t>
            </a:r>
          </a:p>
          <a:p>
            <a:pPr marL="0" indent="0" algn="ctr">
              <a:buNone/>
            </a:pPr>
            <a:endParaRPr lang="es-E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-1285240" y="466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600" dirty="0">
                <a:solidFill>
                  <a:schemeClr val="accent2">
                    <a:lumMod val="50000"/>
                  </a:schemeClr>
                </a:solidFill>
              </a:rPr>
              <a:t>CO-CREATION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229600" y="5976594"/>
            <a:ext cx="375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#</a:t>
            </a:r>
            <a:r>
              <a:rPr lang="es-ES" sz="3600" dirty="0" err="1"/>
              <a:t>BrisRefugeeHack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277770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25485" y="4692765"/>
            <a:ext cx="95022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Be respectful. Be thoughtful. Be open. Be awesome</a:t>
            </a:r>
            <a:r>
              <a:rPr lang="en-US" sz="6000" dirty="0"/>
              <a:t>. </a:t>
            </a:r>
            <a:r>
              <a:rPr lang="en-US" dirty="0">
                <a:solidFill>
                  <a:schemeClr val="bg1"/>
                </a:solidFill>
              </a:rPr>
              <a:t>https://hackbrightacademy.com/</a:t>
            </a:r>
            <a:endParaRPr lang="es-ES_tradnl" sz="6000" dirty="0">
              <a:solidFill>
                <a:schemeClr val="bg1"/>
              </a:solidFill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000" dirty="0">
                <a:solidFill>
                  <a:schemeClr val="bg1"/>
                </a:solidFill>
              </a:rPr>
              <a:t>HD </a:t>
            </a:r>
            <a:r>
              <a:rPr lang="es-ES" sz="8000" dirty="0" err="1">
                <a:solidFill>
                  <a:schemeClr val="bg1"/>
                </a:solidFill>
              </a:rPr>
              <a:t>etiquette</a:t>
            </a:r>
          </a:p>
        </p:txBody>
      </p:sp>
    </p:spTree>
    <p:extLst>
      <p:ext uri="{BB962C8B-B14F-4D97-AF65-F5344CB8AC3E}">
        <p14:creationId xmlns:p14="http://schemas.microsoft.com/office/powerpoint/2010/main" val="198646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720" y="497205"/>
            <a:ext cx="8498840" cy="1656715"/>
          </a:xfrm>
        </p:spPr>
        <p:txBody>
          <a:bodyPr>
            <a:normAutofit fontScale="90000"/>
          </a:bodyPr>
          <a:lstStyle/>
          <a:p>
            <a:r>
              <a:rPr lang="es-ES" sz="6600" dirty="0" smtClean="0">
                <a:solidFill>
                  <a:srgbClr val="C55A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BRHD </a:t>
            </a:r>
            <a:r>
              <a:rPr lang="es-ES" sz="6600" dirty="0" err="1" smtClean="0">
                <a:solidFill>
                  <a:srgbClr val="C55A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today</a:t>
            </a:r>
            <a:r>
              <a:rPr lang="es-ES" sz="6600" dirty="0" smtClean="0">
                <a:solidFill>
                  <a:srgbClr val="C55A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sz="6600" dirty="0" smtClean="0">
                <a:solidFill>
                  <a:srgbClr val="C55A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6600" dirty="0" smtClean="0">
                <a:solidFill>
                  <a:srgbClr val="C55A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s-ES" sz="6600" dirty="0" err="1" smtClean="0">
                <a:solidFill>
                  <a:srgbClr val="C55A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endParaRPr lang="es-ES" sz="6600" dirty="0">
              <a:solidFill>
                <a:srgbClr val="C55A1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2631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117</Words>
  <Application>Microsoft Office PowerPoint</Application>
  <PresentationFormat>Widescreen</PresentationFormat>
  <Paragraphs>40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Tema de Office</vt:lpstr>
      <vt:lpstr>Tech for refugees: the Bristol Refugee Hackday</vt:lpstr>
      <vt:lpstr>PowerPoint Presentation</vt:lpstr>
      <vt:lpstr>We are not alone</vt:lpstr>
      <vt:lpstr>How to organise a Hackaton?</vt:lpstr>
      <vt:lpstr>Reaching out: Our sponsors</vt:lpstr>
      <vt:lpstr>Research</vt:lpstr>
      <vt:lpstr>PowerPoint Presentation</vt:lpstr>
      <vt:lpstr>HD etiquette</vt:lpstr>
      <vt:lpstr>BRHD today a network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L</dc:creator>
  <cp:lastModifiedBy>Alba Lanau</cp:lastModifiedBy>
  <cp:revision>79</cp:revision>
  <dcterms:created xsi:type="dcterms:W3CDTF">2016-06-18T17:08:38Z</dcterms:created>
  <dcterms:modified xsi:type="dcterms:W3CDTF">2017-03-20T14:00:54Z</dcterms:modified>
</cp:coreProperties>
</file>